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7624" y="1772816"/>
            <a:ext cx="6768752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7504" y="3140968"/>
            <a:ext cx="864096" cy="15121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172400" y="3140079"/>
            <a:ext cx="864096" cy="15121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11805 -0.00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-0.11805 -0.0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福浦</dc:creator>
  <cp:lastModifiedBy>FJ-USER</cp:lastModifiedBy>
  <cp:revision>2</cp:revision>
  <dcterms:created xsi:type="dcterms:W3CDTF">2011-10-17T23:10:12Z</dcterms:created>
  <dcterms:modified xsi:type="dcterms:W3CDTF">2011-10-17T23:25:47Z</dcterms:modified>
</cp:coreProperties>
</file>