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0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9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3DC-04E1-4B68-8C0A-FAB6CCFC16F2}" type="datetimeFigureOut">
              <a:rPr kumimoji="1" lang="ja-JP" altLang="en-US" smtClean="0"/>
              <a:t>2012/10/16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Autofit/>
          </a:bodyPr>
          <a:lstStyle/>
          <a:p>
            <a:r>
              <a:rPr kumimoji="1" lang="ja-JP" altLang="en-US" sz="20000" dirty="0" smtClean="0"/>
              <a:t>４－２</a:t>
            </a:r>
            <a:endParaRPr kumimoji="1"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986130619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５－２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637923973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６－３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519005394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３－２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16289721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５－４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628495505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６－２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6161883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８－０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246772955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５－４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547707007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７－１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249532328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３－２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459833246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４－２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２＋４</dc:title>
  <dc:creator>田中 亮</dc:creator>
  <cp:lastModifiedBy>田中 亮</cp:lastModifiedBy>
  <cp:revision>3</cp:revision>
  <dcterms:created xsi:type="dcterms:W3CDTF">2012-08-24T01:22:12Z</dcterms:created>
  <dcterms:modified xsi:type="dcterms:W3CDTF">2012-10-16T02:16:30Z</dcterms:modified>
</cp:coreProperties>
</file>