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/>
              <a:t>９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９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９×１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10</cp:revision>
  <dcterms:created xsi:type="dcterms:W3CDTF">2012-08-24T01:22:12Z</dcterms:created>
  <dcterms:modified xsi:type="dcterms:W3CDTF">2012-10-17T07:59:56Z</dcterms:modified>
</cp:coreProperties>
</file>