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lang="ja-JP" altLang="en-US" sz="20000" dirty="0"/>
              <a:t>７</a:t>
            </a:r>
            <a:r>
              <a:rPr kumimoji="1" lang="en-US" altLang="ja-JP" sz="20000" dirty="0" smtClean="0"/>
              <a:t>×</a:t>
            </a:r>
            <a:r>
              <a:rPr kumimoji="1" lang="ja-JP" altLang="en-US" sz="20000" dirty="0" smtClean="0"/>
              <a:t>１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７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０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７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７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７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７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７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６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７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７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７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８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７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９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７×１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8</cp:revision>
  <dcterms:created xsi:type="dcterms:W3CDTF">2012-08-24T01:22:12Z</dcterms:created>
  <dcterms:modified xsi:type="dcterms:W3CDTF">2012-10-17T07:58:31Z</dcterms:modified>
</cp:coreProperties>
</file>