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 varScale="1">
        <p:scale>
          <a:sx n="69" d="100"/>
          <a:sy n="69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28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83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81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15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08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98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70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91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911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64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34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86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3602831"/>
          </a:xfrm>
        </p:spPr>
        <p:txBody>
          <a:bodyPr>
            <a:noAutofit/>
          </a:bodyPr>
          <a:lstStyle/>
          <a:p>
            <a:r>
              <a:rPr lang="ja-JP" altLang="en-US" sz="20000" dirty="0" smtClean="0"/>
              <a:t>６</a:t>
            </a:r>
            <a:r>
              <a:rPr kumimoji="1" lang="en-US" altLang="ja-JP" sz="20000" dirty="0" smtClean="0"/>
              <a:t>×</a:t>
            </a:r>
            <a:r>
              <a:rPr kumimoji="1" lang="ja-JP" altLang="en-US" sz="20000" dirty="0" smtClean="0"/>
              <a:t>１</a:t>
            </a:r>
            <a:endParaRPr kumimoji="1"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986130619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６</a:t>
            </a:r>
            <a:r>
              <a:rPr lang="en-US" altLang="ja-JP" sz="20000" dirty="0" smtClean="0"/>
              <a:t>×</a:t>
            </a:r>
            <a:r>
              <a:rPr lang="ja-JP" altLang="en-US" sz="20000" dirty="0" smtClean="0"/>
              <a:t>０</a:t>
            </a:r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3637923973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６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２</a:t>
            </a:r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2519005394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６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３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916289721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６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４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628495505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６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５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96161883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６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６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3246772955"/>
      </p:ext>
    </p:extLst>
  </p:cSld>
  <p:clrMapOvr>
    <a:masterClrMapping/>
  </p:clrMapOvr>
  <p:transition spd="slow" advClick="0" advTm="1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６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７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547707007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６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８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2249532328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６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９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459833246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30</Words>
  <Application>Microsoft Office PowerPoint</Application>
  <PresentationFormat>画面に合わせる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６×１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２＋４</dc:title>
  <dc:creator>田中 亮</dc:creator>
  <cp:lastModifiedBy>田中 亮</cp:lastModifiedBy>
  <cp:revision>7</cp:revision>
  <dcterms:created xsi:type="dcterms:W3CDTF">2012-08-24T01:22:12Z</dcterms:created>
  <dcterms:modified xsi:type="dcterms:W3CDTF">2012-10-17T07:57:39Z</dcterms:modified>
</cp:coreProperties>
</file>