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9" d="100"/>
          <a:sy n="69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28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83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81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15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08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98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70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91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911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64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34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CC3DC-04E1-4B68-8C0A-FAB6CCFC16F2}" type="datetimeFigureOut">
              <a:rPr kumimoji="1" lang="ja-JP" altLang="en-US" smtClean="0"/>
              <a:t>2012/10/17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F0406-ADBC-4BF7-9643-A3F850AEE6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86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3602831"/>
          </a:xfrm>
        </p:spPr>
        <p:txBody>
          <a:bodyPr>
            <a:noAutofit/>
          </a:bodyPr>
          <a:lstStyle/>
          <a:p>
            <a:r>
              <a:rPr kumimoji="1" lang="ja-JP" altLang="en-US" sz="20000" dirty="0" smtClean="0"/>
              <a:t>２</a:t>
            </a:r>
            <a:r>
              <a:rPr kumimoji="1" lang="en-US" altLang="ja-JP" sz="20000" dirty="0" smtClean="0"/>
              <a:t>×</a:t>
            </a:r>
            <a:r>
              <a:rPr kumimoji="1" lang="ja-JP" altLang="en-US" sz="20000" dirty="0" smtClean="0"/>
              <a:t>１</a:t>
            </a:r>
            <a:endParaRPr kumimoji="1"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986130619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２</a:t>
            </a:r>
            <a:r>
              <a:rPr lang="en-US" altLang="ja-JP" sz="20000" dirty="0"/>
              <a:t> </a:t>
            </a:r>
            <a:r>
              <a:rPr lang="en-US" altLang="ja-JP" sz="20000" dirty="0" smtClean="0"/>
              <a:t>×</a:t>
            </a:r>
            <a:r>
              <a:rPr lang="ja-JP" altLang="en-US" sz="20000" dirty="0" smtClean="0"/>
              <a:t>０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637923973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２</a:t>
            </a:r>
            <a:r>
              <a:rPr lang="en-US" altLang="ja-JP" sz="20000" dirty="0"/>
              <a:t> × </a:t>
            </a:r>
            <a:r>
              <a:rPr lang="ja-JP" altLang="en-US" sz="20000" dirty="0" smtClean="0"/>
              <a:t>２</a:t>
            </a:r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519005394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２</a:t>
            </a:r>
            <a:r>
              <a:rPr lang="en-US" altLang="ja-JP" sz="20000" dirty="0" smtClean="0"/>
              <a:t>× </a:t>
            </a:r>
            <a:r>
              <a:rPr lang="ja-JP" altLang="en-US" sz="20000" dirty="0" smtClean="0"/>
              <a:t>３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16289721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２</a:t>
            </a:r>
            <a:r>
              <a:rPr lang="en-US" altLang="ja-JP" sz="20000" dirty="0"/>
              <a:t> × </a:t>
            </a:r>
            <a:r>
              <a:rPr lang="ja-JP" altLang="en-US" sz="20000" dirty="0" smtClean="0"/>
              <a:t>４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628495505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２</a:t>
            </a:r>
            <a:r>
              <a:rPr lang="en-US" altLang="ja-JP" sz="20000" dirty="0"/>
              <a:t> × </a:t>
            </a:r>
            <a:r>
              <a:rPr lang="ja-JP" altLang="en-US" sz="20000" dirty="0" smtClean="0"/>
              <a:t>５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96161883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２</a:t>
            </a:r>
            <a:r>
              <a:rPr lang="en-US" altLang="ja-JP" sz="20000" dirty="0"/>
              <a:t> × </a:t>
            </a:r>
            <a:r>
              <a:rPr lang="ja-JP" altLang="en-US" sz="20000" dirty="0" smtClean="0"/>
              <a:t>６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3246772955"/>
      </p:ext>
    </p:extLst>
  </p:cSld>
  <p:clrMapOvr>
    <a:masterClrMapping/>
  </p:clrMapOvr>
  <p:transition spd="slow" advClick="0" advTm="1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２</a:t>
            </a:r>
            <a:r>
              <a:rPr lang="en-US" altLang="ja-JP" sz="20000" dirty="0"/>
              <a:t> × </a:t>
            </a:r>
            <a:r>
              <a:rPr lang="ja-JP" altLang="en-US" sz="20000" dirty="0" smtClean="0"/>
              <a:t>７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1547707007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２</a:t>
            </a:r>
            <a:r>
              <a:rPr lang="en-US" altLang="ja-JP" sz="20000" dirty="0"/>
              <a:t> × </a:t>
            </a:r>
            <a:r>
              <a:rPr lang="ja-JP" altLang="en-US" sz="20000" dirty="0" smtClean="0"/>
              <a:t>８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2249532328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683568" y="1484784"/>
            <a:ext cx="7772400" cy="360283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0" dirty="0" smtClean="0"/>
              <a:t>２</a:t>
            </a:r>
            <a:r>
              <a:rPr lang="en-US" altLang="ja-JP" sz="20000" dirty="0"/>
              <a:t> × </a:t>
            </a:r>
            <a:r>
              <a:rPr lang="ja-JP" altLang="en-US" sz="20000" dirty="0" smtClean="0"/>
              <a:t>９</a:t>
            </a:r>
            <a:endParaRPr lang="en-US" altLang="ja-JP" sz="20000" dirty="0" smtClean="0"/>
          </a:p>
          <a:p>
            <a:endParaRPr lang="ja-JP" altLang="en-US" sz="20000" dirty="0"/>
          </a:p>
        </p:txBody>
      </p:sp>
    </p:spTree>
    <p:extLst>
      <p:ext uri="{BB962C8B-B14F-4D97-AF65-F5344CB8AC3E}">
        <p14:creationId xmlns:p14="http://schemas.microsoft.com/office/powerpoint/2010/main" val="459833246"/>
      </p:ext>
    </p:extLst>
  </p:cSld>
  <p:clrMapOvr>
    <a:masterClrMapping/>
  </p:clrMapOvr>
  <p:transition spd="slow" advTm="1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30</Words>
  <Application>Microsoft Office PowerPoint</Application>
  <PresentationFormat>画面に合わせる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２×１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２＋４</dc:title>
  <dc:creator>田中 亮</dc:creator>
  <cp:lastModifiedBy>田中 亮</cp:lastModifiedBy>
  <cp:revision>5</cp:revision>
  <dcterms:created xsi:type="dcterms:W3CDTF">2012-08-24T01:22:12Z</dcterms:created>
  <dcterms:modified xsi:type="dcterms:W3CDTF">2012-10-17T08:02:01Z</dcterms:modified>
</cp:coreProperties>
</file>