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kumimoji="1" lang="ja-JP" altLang="en-US" sz="20000" dirty="0" smtClean="0"/>
              <a:t>２＋４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Click="0" advTm="8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５＋２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３</a:t>
            </a:r>
            <a:r>
              <a:rPr lang="ja-JP" altLang="en-US" sz="20000" dirty="0" smtClean="0"/>
              <a:t>＋６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Click="0" advTm="8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１＋３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４＋５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６＋２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８＋０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５＋４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７＋１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３</a:t>
            </a:r>
            <a:r>
              <a:rPr lang="ja-JP" altLang="en-US" sz="20000" dirty="0" smtClean="0"/>
              <a:t>＋２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２＋４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2</cp:revision>
  <dcterms:created xsi:type="dcterms:W3CDTF">2012-08-24T01:22:12Z</dcterms:created>
  <dcterms:modified xsi:type="dcterms:W3CDTF">2012-08-24T04:47:23Z</dcterms:modified>
</cp:coreProperties>
</file>