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9" d="100"/>
          <a:sy n="69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28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83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81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15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08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98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70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91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91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64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34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8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3602831"/>
          </a:xfrm>
        </p:spPr>
        <p:txBody>
          <a:bodyPr>
            <a:noAutofit/>
          </a:bodyPr>
          <a:lstStyle/>
          <a:p>
            <a:r>
              <a:rPr lang="ja-JP" altLang="en-US" sz="20000" dirty="0"/>
              <a:t>１</a:t>
            </a:r>
            <a:r>
              <a:rPr kumimoji="1" lang="en-US" altLang="ja-JP" sz="20000" dirty="0" smtClean="0"/>
              <a:t>×</a:t>
            </a:r>
            <a:r>
              <a:rPr kumimoji="1" lang="ja-JP" altLang="en-US" sz="20000" dirty="0" smtClean="0"/>
              <a:t>１</a:t>
            </a:r>
            <a:endParaRPr kumimoji="1"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986130619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１</a:t>
            </a:r>
            <a:r>
              <a:rPr lang="en-US" altLang="ja-JP" sz="20000" dirty="0" smtClean="0"/>
              <a:t>×</a:t>
            </a:r>
            <a:r>
              <a:rPr lang="ja-JP" altLang="en-US" sz="20000" dirty="0" smtClean="0"/>
              <a:t>０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637923973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１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２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519005394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１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３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16289721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１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４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628495505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１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５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6161883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１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６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246772955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１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７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547707007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１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８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249532328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１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９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459833246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30</Words>
  <Application>Microsoft Office PowerPoint</Application>
  <PresentationFormat>画面に合わせる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１×１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２＋４</dc:title>
  <dc:creator>田中 亮</dc:creator>
  <cp:lastModifiedBy>田中 亮</cp:lastModifiedBy>
  <cp:revision>6</cp:revision>
  <dcterms:created xsi:type="dcterms:W3CDTF">2012-08-24T01:22:12Z</dcterms:created>
  <dcterms:modified xsi:type="dcterms:W3CDTF">2012-10-17T08:02:52Z</dcterms:modified>
</cp:coreProperties>
</file>