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669088" cy="99187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73" autoAdjust="0"/>
  </p:normalViewPr>
  <p:slideViewPr>
    <p:cSldViewPr>
      <p:cViewPr varScale="1">
        <p:scale>
          <a:sx n="61" d="100"/>
          <a:sy n="61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30" y="-90"/>
      </p:cViewPr>
      <p:guideLst>
        <p:guide orient="horz" pos="3124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A443C-6B76-4B31-87C1-668061E6200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1C1E-4734-44DF-8D71-1B148512D0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98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7D86-5A22-4728-91A6-6CD25514971A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55663" y="744538"/>
            <a:ext cx="4957762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6909" y="4711383"/>
            <a:ext cx="533527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D269B-6ECF-485E-8944-12459D54A5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487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5D269B-6ECF-485E-8944-12459D54A55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165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2012/10/18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8.png"/><Relationship Id="rId5" Type="http://schemas.openxmlformats.org/officeDocument/2006/relationships/image" Target="../media/image1.png"/><Relationship Id="rId10" Type="http://schemas.openxmlformats.org/officeDocument/2006/relationships/image" Target="../media/image13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6485" y="1254210"/>
            <a:ext cx="8557012" cy="3816424"/>
          </a:xfrm>
        </p:spPr>
        <p:txBody>
          <a:bodyPr>
            <a:noAutofit/>
          </a:bodyPr>
          <a:lstStyle/>
          <a:p>
            <a:r>
              <a:rPr kumimoji="1" lang="en-US" altLang="ja-JP" sz="11500" dirty="0" smtClean="0"/>
              <a:t>1㎡</a:t>
            </a:r>
            <a:r>
              <a:rPr kumimoji="1" lang="ja-JP" altLang="en-US" sz="11500" dirty="0" smtClean="0"/>
              <a:t>＝□㎠</a:t>
            </a:r>
            <a:endParaRPr kumimoji="1" lang="ja-JP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2114604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160239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１㎡は、何㎠だったか</a:t>
            </a:r>
            <a:br>
              <a:rPr lang="ja-JP" altLang="en-US" sz="3600" dirty="0" smtClean="0"/>
            </a:br>
            <a:r>
              <a:rPr lang="ja-JP" altLang="en-US" sz="3600" dirty="0" smtClean="0"/>
              <a:t>いつもわからなくなるんだよね。広さの神様どうか教えてください。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10507" y="3061956"/>
            <a:ext cx="1937273" cy="1152270"/>
          </a:xfrm>
        </p:spPr>
        <p:txBody>
          <a:bodyPr>
            <a:noAutofit/>
          </a:bodyPr>
          <a:lstStyle/>
          <a:p>
            <a:r>
              <a:rPr lang="ja-JP" altLang="en-US" sz="7000" b="1" dirty="0" smtClean="0"/>
              <a:t>１㎡</a:t>
            </a:r>
            <a:endParaRPr kumimoji="1" lang="ja-JP" altLang="en-US" sz="7000" b="1" dirty="0">
              <a:latin typeface="HGP行書体" pitchFamily="66" charset="-128"/>
              <a:ea typeface="HGP行書体" pitchFamily="66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01144" y="3014201"/>
            <a:ext cx="2556000" cy="2521499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コネクタ 8"/>
          <p:cNvCxnSpPr/>
          <p:nvPr/>
        </p:nvCxnSpPr>
        <p:spPr>
          <a:xfrm>
            <a:off x="4154974" y="3004483"/>
            <a:ext cx="646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232" y="5503678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>
            <a:off x="4452070" y="4796298"/>
            <a:ext cx="6635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V="1">
            <a:off x="4427709" y="3050977"/>
            <a:ext cx="1" cy="828000"/>
          </a:xfrm>
          <a:prstGeom prst="straightConnector1">
            <a:avLst/>
          </a:prstGeom>
          <a:ln w="381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V="1">
            <a:off x="6789441" y="6126299"/>
            <a:ext cx="567011" cy="78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>
            <a:off x="4814964" y="6125145"/>
            <a:ext cx="62279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8" descr="C:\Users\福浦\AppData\Local\Microsoft\Windows\Temporary Internet Files\Content.IE5\ZIBT4D07\MP90040365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14201"/>
            <a:ext cx="1871762" cy="233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直線コネクタ 19"/>
          <p:cNvCxnSpPr/>
          <p:nvPr/>
        </p:nvCxnSpPr>
        <p:spPr>
          <a:xfrm>
            <a:off x="4799466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7364358" y="5535700"/>
            <a:ext cx="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018442" y="4369701"/>
            <a:ext cx="2106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/>
              <a:t>=</a:t>
            </a:r>
            <a:r>
              <a:rPr kumimoji="1" lang="ja-JP" altLang="en-US" sz="6000" dirty="0" smtClean="0"/>
              <a:t>？㎠</a:t>
            </a:r>
            <a:endParaRPr kumimoji="1" lang="ja-JP" altLang="en-US" sz="6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1738" y="4028745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１ｍ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688496" y="5872556"/>
            <a:ext cx="766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１ｍ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21614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7" grpId="0"/>
      <p:bldP spid="8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3617600" y="116632"/>
            <a:ext cx="3888432" cy="1116124"/>
          </a:xfrm>
          <a:prstGeom prst="wedgeRoundRectCallout">
            <a:avLst>
              <a:gd name="adj1" fmla="val -97929"/>
              <a:gd name="adj2" fmla="val 9514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１ｍは何ｃｍか</a:t>
            </a:r>
          </a:p>
          <a:p>
            <a:pPr algn="ctr"/>
            <a:r>
              <a:rPr kumimoji="1" lang="ja-JP" altLang="en-US" sz="3600" dirty="0" smtClean="0"/>
              <a:t>思い出しましょう　　　　　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535694"/>
            <a:ext cx="3384376" cy="3344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603" y="2560839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6" y="5850275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589" y="241190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317" y="5157192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165304"/>
            <a:ext cx="79216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342" y="6165304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直線コネクタ 9"/>
          <p:cNvCxnSpPr/>
          <p:nvPr/>
        </p:nvCxnSpPr>
        <p:spPr>
          <a:xfrm>
            <a:off x="4139952" y="5880572"/>
            <a:ext cx="0" cy="613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332" y="5897902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849751" y="2884694"/>
            <a:ext cx="19127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0" dirty="0" smtClean="0"/>
              <a:t>１㎡</a:t>
            </a:r>
            <a:endParaRPr kumimoji="1" lang="ja-JP" altLang="en-US" sz="80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3724949" y="1314649"/>
            <a:ext cx="3888432" cy="1116124"/>
          </a:xfrm>
          <a:prstGeom prst="wedgeRoundRectCallout">
            <a:avLst>
              <a:gd name="adj1" fmla="val -101118"/>
              <a:gd name="adj2" fmla="val 35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１ｍ＝</a:t>
            </a:r>
            <a:r>
              <a:rPr kumimoji="1" lang="en-US" altLang="ja-JP" sz="3600" dirty="0" smtClean="0"/>
              <a:t>100</a:t>
            </a:r>
            <a:r>
              <a:rPr kumimoji="1" lang="ja-JP" altLang="en-US" sz="3600" dirty="0" smtClean="0"/>
              <a:t>ｃｍです　　　　　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59491" y="403279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ｃｍ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87294" y="5990632"/>
            <a:ext cx="723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ｃｍ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34156" y="3884749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100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1059" y="5894516"/>
            <a:ext cx="9637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100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3220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9" grpId="0" animBg="1"/>
      <p:bldP spid="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四角形吹き出し 12"/>
          <p:cNvSpPr/>
          <p:nvPr/>
        </p:nvSpPr>
        <p:spPr>
          <a:xfrm>
            <a:off x="2339752" y="3719970"/>
            <a:ext cx="6336704" cy="1314436"/>
          </a:xfrm>
          <a:prstGeom prst="wedgeRectCallout">
            <a:avLst>
              <a:gd name="adj1" fmla="val -68322"/>
              <a:gd name="adj2" fmla="val -8562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5400" dirty="0" smtClean="0"/>
              <a:t>10</a:t>
            </a:r>
            <a:r>
              <a:rPr kumimoji="1" lang="ja-JP" altLang="en-US" sz="5400" dirty="0" err="1" smtClean="0"/>
              <a:t>ｍ</a:t>
            </a:r>
            <a:r>
              <a:rPr kumimoji="1" lang="en-US" altLang="ja-JP" sz="5400" dirty="0" smtClean="0"/>
              <a:t>×10</a:t>
            </a:r>
            <a:r>
              <a:rPr kumimoji="1" lang="ja-JP" altLang="en-US" sz="5400" dirty="0" smtClean="0"/>
              <a:t>ｍ＝</a:t>
            </a:r>
            <a:r>
              <a:rPr kumimoji="1" lang="en-US" altLang="ja-JP" sz="5400" dirty="0" smtClean="0"/>
              <a:t>100</a:t>
            </a:r>
            <a:r>
              <a:rPr kumimoji="1" lang="ja-JP" altLang="en-US" sz="5400" dirty="0" smtClean="0"/>
              <a:t>㎡</a:t>
            </a:r>
            <a:endParaRPr kumimoji="1" lang="ja-JP" altLang="en-US" sz="54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9220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角丸四角形吹き出し 15"/>
          <p:cNvSpPr/>
          <p:nvPr/>
        </p:nvSpPr>
        <p:spPr>
          <a:xfrm>
            <a:off x="454178" y="725193"/>
            <a:ext cx="8171249" cy="612648"/>
          </a:xfrm>
          <a:prstGeom prst="wedgeRoundRectCallout">
            <a:avLst>
              <a:gd name="adj1" fmla="val -40140"/>
              <a:gd name="adj2" fmla="val 34835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/>
              <a:t>正方形の面積＝一辺</a:t>
            </a:r>
            <a:r>
              <a:rPr kumimoji="1" lang="en-US" altLang="ja-JP" sz="4400" b="1" dirty="0" smtClean="0"/>
              <a:t>×</a:t>
            </a:r>
            <a:r>
              <a:rPr kumimoji="1" lang="ja-JP" altLang="en-US" sz="4400" b="1" dirty="0" smtClean="0"/>
              <a:t>一辺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7489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84" y="299637"/>
            <a:ext cx="3382963" cy="334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60378"/>
            <a:ext cx="16891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30013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837" y="3632151"/>
            <a:ext cx="646113" cy="1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254" y="364819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109" y="3629684"/>
            <a:ext cx="127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022" y="116632"/>
            <a:ext cx="3286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75" y="2956584"/>
            <a:ext cx="328613" cy="89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29" y="3847172"/>
            <a:ext cx="785813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63" y="3791863"/>
            <a:ext cx="738187" cy="32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434297" y="1300199"/>
            <a:ext cx="1473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dirty="0" smtClean="0"/>
              <a:t>100</a:t>
            </a:r>
            <a:endParaRPr kumimoji="1" lang="ja-JP" altLang="en-US" sz="66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263048" y="4747640"/>
            <a:ext cx="7237479" cy="1752405"/>
          </a:xfrm>
          <a:prstGeom prst="wedgeRoundRectCallout">
            <a:avLst>
              <a:gd name="adj1" fmla="val -48778"/>
              <a:gd name="adj2" fmla="val -1884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+mj-ea"/>
                <a:ea typeface="+mj-ea"/>
              </a:rPr>
              <a:t>１</a:t>
            </a:r>
            <a:r>
              <a:rPr lang="ja-JP" altLang="en-US" sz="4000" dirty="0">
                <a:latin typeface="+mj-ea"/>
                <a:ea typeface="+mj-ea"/>
              </a:rPr>
              <a:t>㎡</a:t>
            </a:r>
            <a:r>
              <a:rPr kumimoji="1" lang="ja-JP" altLang="en-US" sz="4000" dirty="0" smtClean="0"/>
              <a:t>は一辺が</a:t>
            </a:r>
            <a:r>
              <a:rPr kumimoji="1" lang="en-US" altLang="ja-JP" sz="4000" dirty="0" smtClean="0"/>
              <a:t>100</a:t>
            </a:r>
            <a:r>
              <a:rPr kumimoji="1" lang="ja-JP" altLang="en-US" sz="4000" dirty="0" smtClean="0"/>
              <a:t>ｃｍの正方形の面積と同じ広さですね</a:t>
            </a:r>
            <a:endParaRPr kumimoji="1" lang="ja-JP" altLang="en-US" sz="4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925284" y="3510434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/>
              <a:t>cm</a:t>
            </a:r>
            <a:endParaRPr kumimoji="1" lang="ja-JP" altLang="en-US" sz="5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27588" y="1664071"/>
            <a:ext cx="30796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(100×100)</a:t>
            </a:r>
            <a:r>
              <a:rPr kumimoji="1" lang="ja-JP" altLang="en-US" sz="4000" dirty="0" smtClean="0"/>
              <a:t>㎠</a:t>
            </a:r>
            <a:endParaRPr kumimoji="1" lang="ja-JP" altLang="en-US" sz="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385" y="2481128"/>
            <a:ext cx="24561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=10000</a:t>
            </a:r>
            <a:r>
              <a:rPr kumimoji="1" lang="ja-JP" altLang="en-US" sz="4400" dirty="0" smtClean="0"/>
              <a:t>㎠</a:t>
            </a:r>
            <a:endParaRPr kumimoji="1" lang="ja-JP" altLang="en-US" sz="4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36382" y="805852"/>
            <a:ext cx="1135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１㎡</a:t>
            </a:r>
            <a:endParaRPr kumimoji="1" lang="ja-JP" altLang="en-US" sz="4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9642" y="3401878"/>
            <a:ext cx="1473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600" dirty="0" smtClean="0"/>
              <a:t>100</a:t>
            </a:r>
            <a:endParaRPr kumimoji="1" lang="ja-JP" altLang="en-US" sz="66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77002" y="1559157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5400" dirty="0" smtClean="0"/>
              <a:t>cm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712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4" grpId="0"/>
      <p:bldP spid="4" grpId="1"/>
      <p:bldP spid="5" grpId="0"/>
      <p:bldP spid="5" grpId="1"/>
      <p:bldP spid="7" grpId="0"/>
      <p:bldP spid="25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76</Words>
  <Application>Microsoft Office PowerPoint</Application>
  <PresentationFormat>画面に合わせる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1㎡＝□㎠</vt:lpstr>
      <vt:lpstr>１㎡は、何㎠だったか いつもわからなくなるんだよね。広さの神様どうか教えてください。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１aは、たてよこ</dc:title>
  <dc:creator>福浦</dc:creator>
  <cp:lastModifiedBy>FJ-USER</cp:lastModifiedBy>
  <cp:revision>53</cp:revision>
  <cp:lastPrinted>2012-10-18T03:10:01Z</cp:lastPrinted>
  <dcterms:created xsi:type="dcterms:W3CDTF">2012-10-12T01:17:11Z</dcterms:created>
  <dcterms:modified xsi:type="dcterms:W3CDTF">2012-10-18T03:10:46Z</dcterms:modified>
</cp:coreProperties>
</file>