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73" autoAdjust="0"/>
  </p:normalViewPr>
  <p:slideViewPr>
    <p:cSldViewPr>
      <p:cViewPr varScale="1">
        <p:scale>
          <a:sx n="61" d="100"/>
          <a:sy n="61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D7D86-5A22-4728-91A6-6CD25514971A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D269B-6ECF-485E-8944-12459D54A5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487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D269B-6ECF-485E-8944-12459D54A55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165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D269B-6ECF-485E-8944-12459D54A55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754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4.png"/><Relationship Id="rId3" Type="http://schemas.openxmlformats.org/officeDocument/2006/relationships/audio" Target="../media/audio2.wav"/><Relationship Id="rId7" Type="http://schemas.openxmlformats.org/officeDocument/2006/relationships/image" Target="../media/image9.png"/><Relationship Id="rId12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0" Type="http://schemas.openxmlformats.org/officeDocument/2006/relationships/image" Target="../media/image6.png"/><Relationship Id="rId4" Type="http://schemas.openxmlformats.org/officeDocument/2006/relationships/image" Target="../media/image11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8064896" cy="3456384"/>
          </a:xfrm>
        </p:spPr>
        <p:txBody>
          <a:bodyPr>
            <a:noAutofit/>
          </a:bodyPr>
          <a:lstStyle/>
          <a:p>
            <a:r>
              <a:rPr lang="ja-JP" altLang="en-US" sz="11500" dirty="0"/>
              <a:t>１</a:t>
            </a:r>
            <a:r>
              <a:rPr lang="ja-JP" altLang="en-US" sz="11500" dirty="0" smtClean="0"/>
              <a:t>㎢って</a:t>
            </a:r>
            <a:r>
              <a:rPr lang="en-US" altLang="ja-JP" sz="11500" dirty="0" smtClean="0"/>
              <a:t/>
            </a:r>
            <a:br>
              <a:rPr lang="en-US" altLang="ja-JP" sz="11500" dirty="0" smtClean="0"/>
            </a:br>
            <a:r>
              <a:rPr lang="ja-JP" altLang="en-US" sz="11500" dirty="0" smtClean="0"/>
              <a:t>何㎡？</a:t>
            </a:r>
            <a:endParaRPr kumimoji="1" lang="ja-JP" altLang="en-US" sz="11500" dirty="0"/>
          </a:p>
        </p:txBody>
      </p:sp>
    </p:spTree>
    <p:extLst>
      <p:ext uri="{BB962C8B-B14F-4D97-AF65-F5344CB8AC3E}">
        <p14:creationId xmlns:p14="http://schemas.microsoft.com/office/powerpoint/2010/main" val="97158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02624" cy="2160239"/>
          </a:xfrm>
        </p:spPr>
        <p:txBody>
          <a:bodyPr>
            <a:normAutofit fontScale="90000"/>
          </a:bodyPr>
          <a:lstStyle/>
          <a:p>
            <a:r>
              <a:rPr lang="ja-JP" altLang="en-US" sz="3600" dirty="0" smtClean="0"/>
              <a:t>１㎢は、たてよこ</a:t>
            </a:r>
            <a:r>
              <a:rPr lang="ja-JP" altLang="en-US" sz="3600" dirty="0"/>
              <a:t>何</a:t>
            </a:r>
            <a:r>
              <a:rPr lang="en-US" altLang="ja-JP" sz="3600" dirty="0"/>
              <a:t>m</a:t>
            </a:r>
            <a:r>
              <a:rPr lang="ja-JP" altLang="en-US" sz="3600" dirty="0" smtClean="0"/>
              <a:t>の正方形の面積の広さだったかいつもわからなくなるんだよね。広さの神様どうか教えてください。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091296" y="3664994"/>
            <a:ext cx="1937274" cy="1169623"/>
          </a:xfrm>
        </p:spPr>
        <p:txBody>
          <a:bodyPr>
            <a:noAutofit/>
          </a:bodyPr>
          <a:lstStyle/>
          <a:p>
            <a:r>
              <a:rPr kumimoji="1" lang="ja-JP" altLang="en-US" sz="5400" b="1" dirty="0" smtClean="0">
                <a:latin typeface="HGPｺﾞｼｯｸE" pitchFamily="50" charset="-128"/>
                <a:ea typeface="HGPｺﾞｼｯｸE" pitchFamily="50" charset="-128"/>
              </a:rPr>
              <a:t>１</a:t>
            </a:r>
            <a:r>
              <a:rPr kumimoji="1" lang="ja-JP" altLang="en-US" sz="5400" b="1" dirty="0" smtClean="0">
                <a:latin typeface="HGP行書体" pitchFamily="66" charset="-128"/>
                <a:ea typeface="HGP行書体" pitchFamily="66" charset="-128"/>
              </a:rPr>
              <a:t>㎢</a:t>
            </a:r>
            <a:endParaRPr kumimoji="1" lang="ja-JP" altLang="en-US" sz="5400" b="1" dirty="0"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801144" y="3014201"/>
            <a:ext cx="2556000" cy="25214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19871" y="3954203"/>
            <a:ext cx="12923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？</a:t>
            </a:r>
            <a:r>
              <a:rPr kumimoji="1" lang="en-US" altLang="ja-JP" sz="4800" dirty="0" smtClean="0"/>
              <a:t>m</a:t>
            </a:r>
            <a:endParaRPr kumimoji="1" lang="ja-JP" altLang="en-US" sz="4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91846" y="5619103"/>
            <a:ext cx="12923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？</a:t>
            </a:r>
            <a:r>
              <a:rPr kumimoji="1" lang="en-US" altLang="ja-JP" sz="4800" dirty="0" smtClean="0"/>
              <a:t>m</a:t>
            </a:r>
            <a:endParaRPr kumimoji="1" lang="ja-JP" altLang="en-US" sz="4800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4154974" y="3004483"/>
            <a:ext cx="646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232" y="5503678"/>
            <a:ext cx="646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直線矢印コネクタ 10"/>
          <p:cNvCxnSpPr/>
          <p:nvPr/>
        </p:nvCxnSpPr>
        <p:spPr>
          <a:xfrm>
            <a:off x="4452070" y="4796298"/>
            <a:ext cx="6635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V="1">
            <a:off x="4427709" y="3050977"/>
            <a:ext cx="1" cy="82800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6789441" y="6126299"/>
            <a:ext cx="567011" cy="78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>
            <a:off x="4814964" y="6125145"/>
            <a:ext cx="62279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18" descr="C:\Users\福浦\AppData\Local\Microsoft\Windows\Temporary Internet Files\Content.IE5\ZIBT4D07\MP90040365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14201"/>
            <a:ext cx="1871762" cy="233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直線コネクタ 19"/>
          <p:cNvCxnSpPr/>
          <p:nvPr/>
        </p:nvCxnSpPr>
        <p:spPr>
          <a:xfrm>
            <a:off x="4799466" y="55357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7364358" y="55357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1614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吹き出し 3"/>
          <p:cNvSpPr/>
          <p:nvPr/>
        </p:nvSpPr>
        <p:spPr>
          <a:xfrm>
            <a:off x="3635896" y="368660"/>
            <a:ext cx="3888432" cy="1764196"/>
          </a:xfrm>
          <a:prstGeom prst="wedgeRoundRectCallout">
            <a:avLst>
              <a:gd name="adj1" fmla="val -85573"/>
              <a:gd name="adj2" fmla="val 2155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たてとよこに　　</a:t>
            </a:r>
          </a:p>
          <a:p>
            <a:pPr algn="ctr"/>
            <a:r>
              <a:rPr kumimoji="1" lang="ja-JP" altLang="en-US" sz="3600" dirty="0" smtClean="0"/>
              <a:t>１㎞を　　　　　　　</a:t>
            </a:r>
          </a:p>
          <a:p>
            <a:pPr algn="ctr"/>
            <a:r>
              <a:rPr kumimoji="1" lang="ja-JP" altLang="en-US" sz="3600" dirty="0" smtClean="0"/>
              <a:t>かきましょう</a:t>
            </a:r>
            <a:r>
              <a:rPr kumimoji="1" lang="ja-JP" altLang="en-US" sz="1940" dirty="0" smtClean="0"/>
              <a:t>。</a:t>
            </a:r>
            <a:endParaRPr kumimoji="1" lang="ja-JP" altLang="en-US" sz="194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168910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535694"/>
            <a:ext cx="3384376" cy="3344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603" y="2560839"/>
            <a:ext cx="646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316" y="5850275"/>
            <a:ext cx="646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589" y="2411902"/>
            <a:ext cx="3286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317" y="5157192"/>
            <a:ext cx="328613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165304"/>
            <a:ext cx="792163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342" y="6165304"/>
            <a:ext cx="738187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直線コネクタ 9"/>
          <p:cNvCxnSpPr/>
          <p:nvPr/>
        </p:nvCxnSpPr>
        <p:spPr>
          <a:xfrm>
            <a:off x="4139952" y="5880572"/>
            <a:ext cx="0" cy="613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332" y="5897902"/>
            <a:ext cx="127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2111200" y="3760355"/>
            <a:ext cx="14798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/>
              <a:t>１㎞</a:t>
            </a:r>
            <a:endParaRPr kumimoji="1" lang="ja-JP" altLang="en-US" sz="6000" dirty="0"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899672" y="5727917"/>
            <a:ext cx="14798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/>
              <a:t>１㎞</a:t>
            </a:r>
            <a:endParaRPr kumimoji="1" lang="ja-JP" altLang="en-US" sz="6000" dirty="0"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907019" y="3560819"/>
            <a:ext cx="17395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 smtClean="0"/>
              <a:t>１㎢</a:t>
            </a:r>
            <a:endParaRPr kumimoji="1" lang="ja-JP" altLang="en-US" sz="7200" dirty="0">
              <a:latin typeface="HGP行書体" pitchFamily="66" charset="-128"/>
              <a:ea typeface="HGP行書体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220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77365" y="345244"/>
            <a:ext cx="2837646" cy="938602"/>
          </a:xfrm>
        </p:spPr>
        <p:txBody>
          <a:bodyPr>
            <a:noAutofit/>
          </a:bodyPr>
          <a:lstStyle/>
          <a:p>
            <a:r>
              <a:rPr kumimoji="1" lang="ja-JP" altLang="en-US" sz="9600" dirty="0" smtClean="0"/>
              <a:t>ｋｍ</a:t>
            </a:r>
            <a:endParaRPr kumimoji="1" lang="ja-JP" altLang="en-US" sz="9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72851" y="1604177"/>
            <a:ext cx="1450504" cy="1396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1500" dirty="0" smtClean="0">
                <a:ea typeface="HGP行書体" pitchFamily="66" charset="-128"/>
              </a:rPr>
              <a:t>1</a:t>
            </a:r>
            <a:endParaRPr kumimoji="1" lang="ja-JP" altLang="en-US" sz="11500" dirty="0">
              <a:ea typeface="HGP行書体" pitchFamily="66" charset="-128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5891152" y="1365334"/>
            <a:ext cx="0" cy="648072"/>
          </a:xfrm>
          <a:prstGeom prst="straightConnector1">
            <a:avLst/>
          </a:prstGeom>
          <a:ln w="63500"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6690280" y="1550004"/>
            <a:ext cx="1450504" cy="1396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9600" dirty="0" smtClean="0"/>
              <a:t>ｍ</a:t>
            </a:r>
            <a:r>
              <a:rPr lang="ja-JP" altLang="en-US" sz="11500" dirty="0" smtClean="0"/>
              <a:t>　　　</a:t>
            </a:r>
            <a:endParaRPr lang="ja-JP" altLang="en-US" sz="11500" dirty="0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5881615" y="3217260"/>
            <a:ext cx="0" cy="648072"/>
          </a:xfrm>
          <a:prstGeom prst="straightConnector1">
            <a:avLst/>
          </a:prstGeom>
          <a:ln w="63500"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6775173" y="4874097"/>
            <a:ext cx="1450504" cy="1396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9600" dirty="0" smtClean="0"/>
              <a:t>ｍ　　　</a:t>
            </a:r>
            <a:endParaRPr lang="ja-JP" altLang="en-US" sz="9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41121" y="5009590"/>
            <a:ext cx="28385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dirty="0" smtClean="0"/>
              <a:t>1000</a:t>
            </a:r>
            <a:endParaRPr kumimoji="1" lang="ja-JP" altLang="en-US" sz="8000" dirty="0"/>
          </a:p>
        </p:txBody>
      </p:sp>
      <p:sp>
        <p:nvSpPr>
          <p:cNvPr id="13" name="四角形吹き出し 12"/>
          <p:cNvSpPr/>
          <p:nvPr/>
        </p:nvSpPr>
        <p:spPr>
          <a:xfrm>
            <a:off x="1691680" y="1690792"/>
            <a:ext cx="3096344" cy="1584176"/>
          </a:xfrm>
          <a:prstGeom prst="wedgeRectCallout">
            <a:avLst>
              <a:gd name="adj1" fmla="val -66855"/>
              <a:gd name="adj2" fmla="val 4525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キロキロキロキロ　メタボに</a:t>
            </a:r>
            <a:r>
              <a:rPr kumimoji="1" lang="ja-JP" altLang="en-US" sz="2800" dirty="0" err="1" smtClean="0"/>
              <a:t>な</a:t>
            </a:r>
            <a:r>
              <a:rPr kumimoji="1" lang="ja-JP" altLang="en-US" sz="2800" dirty="0" smtClean="0"/>
              <a:t>あれ　</a:t>
            </a:r>
            <a:endParaRPr kumimoji="1" lang="ja-JP" altLang="en-US" sz="2800" dirty="0"/>
          </a:p>
        </p:txBody>
      </p:sp>
      <p:sp>
        <p:nvSpPr>
          <p:cNvPr id="14" name="四角形吹き出し 13"/>
          <p:cNvSpPr/>
          <p:nvPr/>
        </p:nvSpPr>
        <p:spPr>
          <a:xfrm>
            <a:off x="2194331" y="3819466"/>
            <a:ext cx="2276583" cy="1063798"/>
          </a:xfrm>
          <a:prstGeom prst="wedgeRectCallout">
            <a:avLst>
              <a:gd name="adj1" fmla="val -88393"/>
              <a:gd name="adj2" fmla="val -10168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　メタボに　なあれ</a:t>
            </a:r>
            <a:endParaRPr kumimoji="1" lang="ja-JP" altLang="en-US" sz="32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99220"/>
            <a:ext cx="168910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角丸四角形吹き出し 15"/>
          <p:cNvSpPr/>
          <p:nvPr/>
        </p:nvSpPr>
        <p:spPr>
          <a:xfrm>
            <a:off x="361191" y="725193"/>
            <a:ext cx="3490729" cy="612648"/>
          </a:xfrm>
          <a:prstGeom prst="wedgeRoundRectCallout">
            <a:avLst>
              <a:gd name="adj1" fmla="val -34829"/>
              <a:gd name="adj2" fmla="val 28511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500" dirty="0" smtClean="0"/>
              <a:t>おまじないをいうのだよ</a:t>
            </a:r>
            <a:endParaRPr kumimoji="1" lang="ja-JP" altLang="en-US" sz="25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00006" y="29715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600" dirty="0" smtClean="0"/>
              <a:t>1</a:t>
            </a:r>
            <a:endParaRPr kumimoji="1" lang="ja-JP" altLang="en-US" sz="9600" dirty="0"/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4548272" y="3197952"/>
            <a:ext cx="1450504" cy="1396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11500" dirty="0" smtClean="0">
                <a:ea typeface="HGP行書体" pitchFamily="66" charset="-128"/>
              </a:rPr>
              <a:t>1</a:t>
            </a:r>
            <a:endParaRPr lang="ja-JP" altLang="en-US" sz="11500" dirty="0">
              <a:ea typeface="HGP行書体" pitchFamily="66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77010" y="3229858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500" dirty="0" smtClean="0"/>
              <a:t>0</a:t>
            </a:r>
            <a:endParaRPr kumimoji="1" lang="ja-JP" altLang="en-US" sz="11500" dirty="0"/>
          </a:p>
        </p:txBody>
      </p:sp>
      <p:sp>
        <p:nvSpPr>
          <p:cNvPr id="23" name="円/楕円 22"/>
          <p:cNvSpPr/>
          <p:nvPr/>
        </p:nvSpPr>
        <p:spPr>
          <a:xfrm rot="1422418">
            <a:off x="6079125" y="3747653"/>
            <a:ext cx="388775" cy="548708"/>
          </a:xfrm>
          <a:prstGeom prst="ellipse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/>
          </a:p>
        </p:txBody>
      </p:sp>
      <p:sp>
        <p:nvSpPr>
          <p:cNvPr id="24" name="コンテンツ プレースホルダー 2"/>
          <p:cNvSpPr txBox="1">
            <a:spLocks/>
          </p:cNvSpPr>
          <p:nvPr/>
        </p:nvSpPr>
        <p:spPr>
          <a:xfrm>
            <a:off x="6769364" y="3098748"/>
            <a:ext cx="1450504" cy="1396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9600" dirty="0" smtClean="0"/>
              <a:t>ｍ</a:t>
            </a:r>
            <a:r>
              <a:rPr lang="ja-JP" altLang="en-US" sz="11500" dirty="0" smtClean="0"/>
              <a:t>　　　</a:t>
            </a:r>
            <a:endParaRPr lang="ja-JP" altLang="en-US" sz="11500" dirty="0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5939333" y="4737148"/>
            <a:ext cx="0" cy="648072"/>
          </a:xfrm>
          <a:prstGeom prst="straightConnector1">
            <a:avLst/>
          </a:prstGeom>
          <a:ln w="63500"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円/楕円 21"/>
          <p:cNvSpPr/>
          <p:nvPr/>
        </p:nvSpPr>
        <p:spPr>
          <a:xfrm>
            <a:off x="5717032" y="2105913"/>
            <a:ext cx="286685" cy="8780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 rot="8242238" flipV="1">
            <a:off x="5780490" y="2329264"/>
            <a:ext cx="613061" cy="2607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 rot="12898571" flipV="1">
            <a:off x="5834713" y="2596292"/>
            <a:ext cx="613061" cy="2607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 rot="7305456">
            <a:off x="6095428" y="4132142"/>
            <a:ext cx="388775" cy="548708"/>
          </a:xfrm>
          <a:prstGeom prst="ellipse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/>
          </a:p>
        </p:txBody>
      </p:sp>
    </p:spTree>
    <p:extLst>
      <p:ext uri="{BB962C8B-B14F-4D97-AF65-F5344CB8AC3E}">
        <p14:creationId xmlns:p14="http://schemas.microsoft.com/office/powerpoint/2010/main" val="377489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11" grpId="0"/>
      <p:bldP spid="12" grpId="0"/>
      <p:bldP spid="13" grpId="0" animBg="1"/>
      <p:bldP spid="14" grpId="0" animBg="1"/>
      <p:bldP spid="16" grpId="0" animBg="1"/>
      <p:bldP spid="4" grpId="0"/>
      <p:bldP spid="19" grpId="0" build="p"/>
      <p:bldP spid="20" grpId="1"/>
      <p:bldP spid="23" grpId="1" animBg="1"/>
      <p:bldP spid="24" grpId="0"/>
      <p:bldP spid="22" grpId="0" animBg="1"/>
      <p:bldP spid="26" grpId="0" animBg="1"/>
      <p:bldP spid="27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050" y="283234"/>
            <a:ext cx="3382963" cy="334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60378"/>
            <a:ext cx="168910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022" y="300131"/>
            <a:ext cx="646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837" y="3632151"/>
            <a:ext cx="646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254" y="3648194"/>
            <a:ext cx="127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5109" y="3629684"/>
            <a:ext cx="127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022" y="116632"/>
            <a:ext cx="3286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175" y="2956584"/>
            <a:ext cx="328613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729" y="3847172"/>
            <a:ext cx="785813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063" y="3791863"/>
            <a:ext cx="738187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332" y="1095824"/>
            <a:ext cx="13843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0" y="3352308"/>
            <a:ext cx="13843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3134308" y="1267275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 smtClean="0"/>
              <a:t>1</a:t>
            </a:r>
            <a:endParaRPr kumimoji="1" lang="ja-JP" altLang="en-US" sz="5400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1263048" y="4747640"/>
            <a:ext cx="7237479" cy="1752405"/>
          </a:xfrm>
          <a:prstGeom prst="wedgeRoundRectCallout">
            <a:avLst>
              <a:gd name="adj1" fmla="val -48778"/>
              <a:gd name="adj2" fmla="val -1884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HGP教科書体" pitchFamily="18" charset="-128"/>
                <a:ea typeface="HGP教科書体" pitchFamily="18" charset="-128"/>
              </a:rPr>
              <a:t>１</a:t>
            </a:r>
            <a:r>
              <a:rPr lang="ja-JP" altLang="en-US" sz="4000" b="1" dirty="0">
                <a:latin typeface="HGP教科書体" pitchFamily="18" charset="-128"/>
                <a:ea typeface="HGP教科書体" pitchFamily="18" charset="-128"/>
              </a:rPr>
              <a:t>㎢</a:t>
            </a:r>
            <a:r>
              <a:rPr kumimoji="1" lang="ja-JP" altLang="en-US" sz="4000" dirty="0" smtClean="0"/>
              <a:t>は一辺が</a:t>
            </a:r>
            <a:r>
              <a:rPr kumimoji="1" lang="en-US" altLang="ja-JP" sz="4000" dirty="0" smtClean="0"/>
              <a:t>1000</a:t>
            </a:r>
            <a:r>
              <a:rPr kumimoji="1" lang="ja-JP" altLang="en-US" sz="4000" dirty="0" err="1" smtClean="0"/>
              <a:t>ｍ</a:t>
            </a:r>
            <a:r>
              <a:rPr kumimoji="1" lang="ja-JP" altLang="en-US" sz="4000" dirty="0" smtClean="0"/>
              <a:t>の正方形の面積と同じ広さですね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749926" y="3518039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 smtClean="0"/>
              <a:t>1</a:t>
            </a:r>
            <a:endParaRPr kumimoji="1" lang="ja-JP" altLang="en-US" sz="5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19393" y="1421964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ｋ</a:t>
            </a:r>
            <a:endParaRPr kumimoji="1" lang="ja-JP" altLang="en-US" sz="3600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972616" y="391991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000</a:t>
            </a:r>
            <a:endParaRPr kumimoji="1" lang="ja-JP" altLang="en-US" sz="3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-1187579" y="2575521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000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20156" y="582523"/>
            <a:ext cx="2257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600" dirty="0" smtClean="0"/>
              <a:t>１㎢</a:t>
            </a:r>
            <a:endParaRPr kumimoji="1" lang="ja-JP" altLang="en-US" sz="9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84652" y="2103707"/>
            <a:ext cx="2505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(100×100)</a:t>
            </a:r>
            <a:r>
              <a:rPr kumimoji="1" lang="ja-JP" altLang="en-US" sz="3200" dirty="0" smtClean="0"/>
              <a:t>㎡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78372" y="2792366"/>
            <a:ext cx="18421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=10000</a:t>
            </a:r>
            <a:r>
              <a:rPr kumimoji="1" lang="ja-JP" altLang="en-US" sz="3200" dirty="0" smtClean="0"/>
              <a:t>㎡</a:t>
            </a:r>
            <a:endParaRPr kumimoji="1" lang="ja-JP" altLang="en-US" sz="3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344200" y="3672814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ｋ</a:t>
            </a:r>
            <a:endParaRPr kumimoji="1" lang="ja-JP" altLang="en-US" sz="3600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120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15439 L 0.03211 0.07916 L 0.06215 0.15439 L 0.09375 0.07916 L 0.12569 0.15439 L 0.15538 0.07916 L 0.18767 0.15439 L 0.21771 0.07916 L 0.24948 0.15439 L 0.28142 0.07916 L 0.31146 0.15439 L 0.34323 0.07916 L 0.37361 0.15439 L 0.40538 0.07916 L 0.43732 0.15439 L 0.46736 0.07916 L 0.50017 0.15439 " pathEditMode="relative" rAng="0" ptsTypes="FFFFFFFFFFFFFFFFF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-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5 0.16504 C 0.05903 0.11643 0.33385 0.07453 0.70278 0.07152 C 1.05521 0.06805 1.38524 0.10115 1.40694 0.14791 C 1.43507 0.19097 1.20347 0.23125 0.87274 0.23402 C 0.57083 0.23611 0.28403 0.21018 0.26233 0.16898 C 0.24028 0.13263 0.43316 0.09837 0.71337 0.09444 C 0.9724 0.09282 1.2151 0.1155 1.23108 0.14884 C 1.2474 0.17962 1.09375 0.20925 0.86233 0.21018 C 0.65295 0.21296 0.45521 0.19583 0.43802 0.16782 C 0.4276 0.14305 0.54323 0.11944 0.725 0.11828 C 0.88437 0.11643 1.04392 0.12986 1.05521 0.15092 C 1.06597 0.16898 0.98368 0.18611 0.85104 0.18726 C 0.74097 0.18888 0.62535 0.18055 0.61962 0.1662 C 0.60903 0.15486 0.65295 0.14236 0.73524 0.14143 C 0.80208 0.14143 0.86806 0.14421 0.87847 0.15208 C 0.88437 0.15648 0.87274 0.16226 0.84045 0.16412 C 0.82413 0.16504 0.8125 0.16504 0.79653 0.16412 " pathEditMode="relative" rAng="0" ptsTypes="fffffffffffffffff"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580" y="-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xit" presetSubtype="32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5" presetClass="exit" presetSubtype="0" fill="hold" grpId="5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8" grpId="0"/>
      <p:bldP spid="2" grpId="0"/>
      <p:bldP spid="3" grpId="0"/>
      <p:bldP spid="22" grpId="0"/>
      <p:bldP spid="5" grpId="0"/>
      <p:bldP spid="5" grpId="1"/>
      <p:bldP spid="5" grpId="2"/>
      <p:bldP spid="7" grpId="2"/>
      <p:bldP spid="7" grpId="3"/>
      <p:bldP spid="7" grpId="4"/>
      <p:bldP spid="7" grpId="5"/>
      <p:bldP spid="2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95</Words>
  <Application>Microsoft Office PowerPoint</Application>
  <PresentationFormat>画面に合わせる (4:3)</PresentationFormat>
  <Paragraphs>35</Paragraphs>
  <Slides>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１㎢って 何㎡？</vt:lpstr>
      <vt:lpstr>１㎢は、たてよこ何mの正方形の面積の広さだったかいつもわからなくなるんだよね。広さの神様どうか教えてください。</vt:lpstr>
      <vt:lpstr>PowerPoint プレゼンテーション</vt:lpstr>
      <vt:lpstr>ｋｍ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１aは、たてよこ</dc:title>
  <dc:creator>福浦</dc:creator>
  <cp:lastModifiedBy>FJ-USER</cp:lastModifiedBy>
  <cp:revision>102</cp:revision>
  <dcterms:created xsi:type="dcterms:W3CDTF">2012-10-12T01:17:11Z</dcterms:created>
  <dcterms:modified xsi:type="dcterms:W3CDTF">2012-10-18T02:48:05Z</dcterms:modified>
</cp:coreProperties>
</file>