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73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D7D86-5A22-4728-91A6-6CD25514971A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269B-6ECF-485E-8944-12459D54A5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48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D269B-6ECF-485E-8944-12459D54A55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16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12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5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1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718" y="1600201"/>
            <a:ext cx="8686800" cy="30529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sz="11500" dirty="0" smtClean="0"/>
              <a:t>　　　１</a:t>
            </a:r>
            <a:r>
              <a:rPr kumimoji="1" lang="en-US" altLang="ja-JP" sz="11500" dirty="0" smtClean="0">
                <a:latin typeface="HGS行書体" pitchFamily="66" charset="-128"/>
                <a:ea typeface="HGS行書体" pitchFamily="66" charset="-128"/>
              </a:rPr>
              <a:t>a</a:t>
            </a:r>
            <a:r>
              <a:rPr kumimoji="1" lang="ja-JP" altLang="en-US" sz="11500" dirty="0" smtClean="0">
                <a:latin typeface="HGS行書体" pitchFamily="66" charset="-128"/>
                <a:ea typeface="HGS行書体" pitchFamily="66" charset="-128"/>
              </a:rPr>
              <a:t>って　　　　どんなひろさ？</a:t>
            </a:r>
            <a:endParaRPr kumimoji="1" lang="ja-JP" altLang="en-US" sz="11500" dirty="0">
              <a:latin typeface="HGS行書体" pitchFamily="66" charset="-128"/>
              <a:ea typeface="HGS行書体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3581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2160239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１</a:t>
            </a:r>
            <a:r>
              <a:rPr lang="en-US" altLang="ja-JP" sz="3600" dirty="0" smtClean="0">
                <a:latin typeface="HGP行書体" pitchFamily="66" charset="-128"/>
                <a:ea typeface="HGP行書体" pitchFamily="66" charset="-128"/>
                <a:cs typeface="Arial Unicode MS" pitchFamily="50" charset="-128"/>
              </a:rPr>
              <a:t>a</a:t>
            </a:r>
            <a:r>
              <a:rPr lang="ja-JP" altLang="en-US" sz="3600" dirty="0" smtClean="0"/>
              <a:t>は、たてよこ</a:t>
            </a:r>
            <a:r>
              <a:rPr lang="ja-JP" altLang="en-US" sz="3600" dirty="0"/>
              <a:t>何</a:t>
            </a:r>
            <a:r>
              <a:rPr lang="en-US" altLang="ja-JP" sz="3600" dirty="0"/>
              <a:t>m</a:t>
            </a:r>
            <a:r>
              <a:rPr lang="ja-JP" altLang="en-US" sz="3600" dirty="0" smtClean="0"/>
              <a:t>の正方形の面積の広さだったかいつもわからなくなるんだよね。広さの神様どうか教えてください。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19179" y="3615577"/>
            <a:ext cx="1314288" cy="1152270"/>
          </a:xfrm>
        </p:spPr>
        <p:txBody>
          <a:bodyPr>
            <a:noAutofit/>
          </a:bodyPr>
          <a:lstStyle/>
          <a:p>
            <a:r>
              <a:rPr lang="ja-JP" altLang="en-US" sz="7000" b="1" dirty="0"/>
              <a:t>１</a:t>
            </a:r>
            <a:r>
              <a:rPr lang="en-US" altLang="ja-JP" sz="7000" b="1" dirty="0">
                <a:latin typeface="HGP行書体" pitchFamily="66" charset="-128"/>
                <a:ea typeface="HGP行書体" pitchFamily="66" charset="-128"/>
              </a:rPr>
              <a:t>a</a:t>
            </a:r>
            <a:endParaRPr kumimoji="1" lang="ja-JP" altLang="en-US" sz="7000" b="1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01144" y="3014201"/>
            <a:ext cx="2556000" cy="25214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19871" y="3954203"/>
            <a:ext cx="1292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？</a:t>
            </a:r>
            <a:r>
              <a:rPr kumimoji="1" lang="en-US" altLang="ja-JP" sz="4800" dirty="0" smtClean="0"/>
              <a:t>m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91846" y="5619103"/>
            <a:ext cx="1292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？</a:t>
            </a:r>
            <a:r>
              <a:rPr kumimoji="1" lang="en-US" altLang="ja-JP" sz="4800" dirty="0" smtClean="0"/>
              <a:t>m</a:t>
            </a:r>
            <a:endParaRPr kumimoji="1" lang="ja-JP" altLang="en-US" sz="48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4154974" y="3004483"/>
            <a:ext cx="646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232" y="5503678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直線矢印コネクタ 10"/>
          <p:cNvCxnSpPr/>
          <p:nvPr/>
        </p:nvCxnSpPr>
        <p:spPr>
          <a:xfrm>
            <a:off x="4452070" y="4796298"/>
            <a:ext cx="6635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4427709" y="3050977"/>
            <a:ext cx="1" cy="82800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789441" y="6126299"/>
            <a:ext cx="567011" cy="78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4814964" y="6125145"/>
            <a:ext cx="6227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8" descr="C:\Users\福浦\AppData\Local\Microsoft\Windows\Temporary Internet Files\Content.IE5\ZIBT4D07\MP90040365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14201"/>
            <a:ext cx="1871762" cy="23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直線コネクタ 19"/>
          <p:cNvCxnSpPr/>
          <p:nvPr/>
        </p:nvCxnSpPr>
        <p:spPr>
          <a:xfrm>
            <a:off x="4799466" y="55357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364358" y="55357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16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3635896" y="368660"/>
            <a:ext cx="3888432" cy="1764196"/>
          </a:xfrm>
          <a:prstGeom prst="wedgeRoundRectCallout">
            <a:avLst>
              <a:gd name="adj1" fmla="val -85573"/>
              <a:gd name="adj2" fmla="val 2155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たてとよこに　　</a:t>
            </a:r>
          </a:p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１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a</a:t>
            </a:r>
            <a:r>
              <a:rPr kumimoji="1" lang="ja-JP" altLang="en-US" sz="3600" dirty="0" smtClean="0"/>
              <a:t>を　　　　　　　</a:t>
            </a:r>
          </a:p>
          <a:p>
            <a:pPr algn="ctr"/>
            <a:r>
              <a:rPr kumimoji="1" lang="ja-JP" altLang="en-US" sz="3600" dirty="0" smtClean="0"/>
              <a:t>かきましょう</a:t>
            </a:r>
            <a:r>
              <a:rPr kumimoji="1" lang="ja-JP" altLang="en-US" sz="1940" dirty="0" smtClean="0"/>
              <a:t>。</a:t>
            </a:r>
            <a:endParaRPr kumimoji="1" lang="ja-JP" altLang="en-US" sz="194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35694"/>
            <a:ext cx="3384376" cy="3344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603" y="2560839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16" y="5850275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589" y="2411902"/>
            <a:ext cx="3286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17" y="5157192"/>
            <a:ext cx="3286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65304"/>
            <a:ext cx="7921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342" y="6165304"/>
            <a:ext cx="73818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337072" y="5789254"/>
            <a:ext cx="737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m</a:t>
            </a:r>
            <a:endParaRPr kumimoji="1" lang="ja-JP" altLang="en-US" sz="5400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418" y="3275477"/>
            <a:ext cx="2116137" cy="186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4139952" y="5880572"/>
            <a:ext cx="0" cy="613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332" y="5897902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2436658" y="3667367"/>
            <a:ext cx="1079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１</a:t>
            </a:r>
            <a:r>
              <a:rPr kumimoji="1" lang="en-US" altLang="ja-JP" sz="6000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a</a:t>
            </a:r>
            <a:endParaRPr kumimoji="1" lang="ja-JP" altLang="en-US" sz="6000" dirty="0">
              <a:solidFill>
                <a:srgbClr val="FF0000"/>
              </a:solidFill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45856" y="3797410"/>
            <a:ext cx="737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m</a:t>
            </a:r>
            <a:endParaRPr kumimoji="1" lang="ja-JP" altLang="en-US" sz="5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48888" y="5679976"/>
            <a:ext cx="1079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１</a:t>
            </a:r>
            <a:r>
              <a:rPr kumimoji="1" lang="en-US" altLang="ja-JP" sz="6000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a</a:t>
            </a:r>
            <a:endParaRPr kumimoji="1" lang="ja-JP" altLang="en-US" sz="6000" dirty="0">
              <a:solidFill>
                <a:srgbClr val="FF0000"/>
              </a:solidFill>
              <a:latin typeface="HGP行書体" pitchFamily="66" charset="-128"/>
              <a:ea typeface="HGP行書体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220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2505" y="341784"/>
            <a:ext cx="5203678" cy="1143000"/>
          </a:xfrm>
        </p:spPr>
        <p:txBody>
          <a:bodyPr>
            <a:noAutofit/>
          </a:bodyPr>
          <a:lstStyle/>
          <a:p>
            <a:r>
              <a:rPr kumimoji="1" lang="ja-JP" altLang="en-US" sz="11500" dirty="0" smtClean="0">
                <a:solidFill>
                  <a:srgbClr val="FF0000"/>
                </a:solidFill>
              </a:rPr>
              <a:t>１</a:t>
            </a:r>
            <a:r>
              <a:rPr kumimoji="1" lang="en-US" altLang="ja-JP" sz="11500" dirty="0" smtClean="0">
                <a:solidFill>
                  <a:srgbClr val="FF0000"/>
                </a:solidFill>
                <a:latin typeface="HGP行書体" pitchFamily="66" charset="-128"/>
                <a:ea typeface="HGP行書体" pitchFamily="66" charset="-128"/>
              </a:rPr>
              <a:t>a</a:t>
            </a:r>
            <a:r>
              <a:rPr kumimoji="1" lang="ja-JP" altLang="en-US" sz="11500" dirty="0" smtClean="0"/>
              <a:t>ｍ</a:t>
            </a:r>
            <a:endParaRPr kumimoji="1" lang="ja-JP" altLang="en-US" sz="115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12333" y="2317085"/>
            <a:ext cx="1450504" cy="1396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1500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endParaRPr kumimoji="1" lang="ja-JP" altLang="en-US" sz="115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5891152" y="1628800"/>
            <a:ext cx="0" cy="648072"/>
          </a:xfrm>
          <a:prstGeom prst="straightConnector1">
            <a:avLst/>
          </a:prstGeom>
          <a:ln w="63500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194344" y="2216418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11500" dirty="0" smtClean="0"/>
              <a:t>ｍ　　　</a:t>
            </a:r>
            <a:endParaRPr lang="ja-JP" altLang="en-US" sz="11500" dirty="0"/>
          </a:p>
        </p:txBody>
      </p:sp>
      <p:sp>
        <p:nvSpPr>
          <p:cNvPr id="9" name="円/楕円 8"/>
          <p:cNvSpPr/>
          <p:nvPr/>
        </p:nvSpPr>
        <p:spPr>
          <a:xfrm rot="1422418">
            <a:off x="5742675" y="3111826"/>
            <a:ext cx="397837" cy="668036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5941593" y="4082554"/>
            <a:ext cx="0" cy="648072"/>
          </a:xfrm>
          <a:prstGeom prst="straightConnector1">
            <a:avLst/>
          </a:prstGeom>
          <a:ln w="63500"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232743" y="4468208"/>
            <a:ext cx="1450504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11500" dirty="0" smtClean="0"/>
              <a:t>ｍ　　　</a:t>
            </a:r>
            <a:endParaRPr lang="ja-JP" altLang="en-US" sz="115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55145" y="4622140"/>
            <a:ext cx="28385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solidFill>
                  <a:srgbClr val="FF0000"/>
                </a:solidFill>
              </a:rPr>
              <a:t>１０</a:t>
            </a:r>
            <a:endParaRPr kumimoji="1" lang="ja-JP" altLang="en-US" sz="11500" dirty="0">
              <a:solidFill>
                <a:srgbClr val="FF0000"/>
              </a:solidFill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1691680" y="1628800"/>
            <a:ext cx="3024336" cy="1314436"/>
          </a:xfrm>
          <a:prstGeom prst="wedgeRectCallout">
            <a:avLst>
              <a:gd name="adj1" fmla="val -66855"/>
              <a:gd name="adj2" fmla="val 452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アール</a:t>
            </a:r>
            <a:r>
              <a:rPr kumimoji="1" lang="ja-JP" altLang="en-US" sz="2800" dirty="0" err="1" smtClean="0"/>
              <a:t>よ</a:t>
            </a:r>
            <a:r>
              <a:rPr kumimoji="1" lang="ja-JP" altLang="en-US" sz="2800" dirty="0" smtClean="0"/>
              <a:t>アールよアールさん　　　　　まあるくなあれ　</a:t>
            </a:r>
            <a:endParaRPr kumimoji="1" lang="ja-JP" altLang="en-US" sz="2800" dirty="0"/>
          </a:p>
        </p:txBody>
      </p:sp>
      <p:sp>
        <p:nvSpPr>
          <p:cNvPr id="14" name="四角形吹き出し 13"/>
          <p:cNvSpPr/>
          <p:nvPr/>
        </p:nvSpPr>
        <p:spPr>
          <a:xfrm>
            <a:off x="2194331" y="3819466"/>
            <a:ext cx="2276583" cy="1063798"/>
          </a:xfrm>
          <a:prstGeom prst="wedgeRectCallout">
            <a:avLst>
              <a:gd name="adj1" fmla="val -88393"/>
              <a:gd name="adj2" fmla="val -1016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　まあるくなあれ</a:t>
            </a:r>
            <a:endParaRPr kumimoji="1" lang="ja-JP" altLang="en-US" sz="32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9220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角丸四角形吹き出し 15"/>
          <p:cNvSpPr/>
          <p:nvPr/>
        </p:nvSpPr>
        <p:spPr>
          <a:xfrm>
            <a:off x="361191" y="725193"/>
            <a:ext cx="3490729" cy="612648"/>
          </a:xfrm>
          <a:prstGeom prst="wedgeRoundRectCallout">
            <a:avLst>
              <a:gd name="adj1" fmla="val -34829"/>
              <a:gd name="adj2" fmla="val 2851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500" dirty="0" smtClean="0"/>
              <a:t>おまじないをいうのだよ</a:t>
            </a:r>
            <a:endParaRPr kumimoji="1" lang="ja-JP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77489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9" grpId="0" animBg="1"/>
      <p:bldP spid="11" grpId="0"/>
      <p:bldP spid="12" grpId="0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50" y="283234"/>
            <a:ext cx="3382963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60378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22" y="300131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837" y="3632151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6" y="368332"/>
            <a:ext cx="2116137" cy="145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54" y="3648194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109" y="3629684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22" y="116632"/>
            <a:ext cx="3286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175" y="2956584"/>
            <a:ext cx="3286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729" y="3847172"/>
            <a:ext cx="78581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63" y="3791863"/>
            <a:ext cx="73818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332" y="1095824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0" y="3352308"/>
            <a:ext cx="1384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134308" y="1406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</a:t>
            </a:r>
            <a:endParaRPr kumimoji="1" lang="ja-JP" altLang="en-US" sz="40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1263048" y="4747640"/>
            <a:ext cx="7237479" cy="1752405"/>
          </a:xfrm>
          <a:prstGeom prst="wedgeRoundRectCallout">
            <a:avLst>
              <a:gd name="adj1" fmla="val -48778"/>
              <a:gd name="adj2" fmla="val -1884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HGP教科書体" pitchFamily="18" charset="-128"/>
                <a:ea typeface="HGP教科書体" pitchFamily="18" charset="-128"/>
              </a:rPr>
              <a:t>１</a:t>
            </a:r>
            <a:r>
              <a:rPr kumimoji="1" lang="ja-JP" altLang="en-US" sz="4000" dirty="0" smtClean="0">
                <a:latin typeface="HGP行書体" pitchFamily="66" charset="-128"/>
                <a:ea typeface="HGP行書体" pitchFamily="66" charset="-128"/>
              </a:rPr>
              <a:t>ａ</a:t>
            </a:r>
            <a:r>
              <a:rPr kumimoji="1" lang="ja-JP" altLang="en-US" sz="4000" dirty="0" smtClean="0"/>
              <a:t>は一辺が</a:t>
            </a:r>
            <a:r>
              <a:rPr kumimoji="1" lang="en-US" altLang="ja-JP" sz="4000" dirty="0" smtClean="0"/>
              <a:t>10</a:t>
            </a:r>
            <a:r>
              <a:rPr kumimoji="1" lang="ja-JP" altLang="en-US" sz="4000" dirty="0" err="1" smtClean="0"/>
              <a:t>ｍ</a:t>
            </a:r>
            <a:r>
              <a:rPr kumimoji="1" lang="ja-JP" altLang="en-US" sz="4000" dirty="0" smtClean="0"/>
              <a:t>の正方形の面積と同じ広さですね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49926" y="367301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</a:t>
            </a:r>
            <a:endParaRPr kumimoji="1" lang="ja-JP" altLang="en-US" sz="4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24931" y="1421964"/>
            <a:ext cx="445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HGP行書体" pitchFamily="66" charset="-128"/>
                <a:ea typeface="HGP行書体" pitchFamily="66" charset="-128"/>
              </a:rPr>
              <a:t>ａ</a:t>
            </a:r>
            <a:endParaRPr kumimoji="1" lang="ja-JP" altLang="en-US" sz="3600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32286" y="3707789"/>
            <a:ext cx="445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HGP行書体" pitchFamily="66" charset="-128"/>
                <a:ea typeface="HGP行書体" pitchFamily="66" charset="-128"/>
              </a:rPr>
              <a:t>ａ</a:t>
            </a:r>
            <a:endParaRPr kumimoji="1" lang="ja-JP" altLang="en-US" sz="3600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972616" y="391991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０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1187579" y="2575521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０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44560" y="1664071"/>
            <a:ext cx="2560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(10×10)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㎡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80610" y="2481128"/>
            <a:ext cx="18854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=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100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㎡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15439 L 0.03211 0.07916 L 0.06215 0.15439 L 0.09375 0.07916 L 0.12569 0.15439 L 0.15538 0.07916 L 0.18767 0.15439 L 0.21771 0.07916 L 0.24948 0.15439 L 0.28142 0.07916 L 0.31146 0.15439 L 0.34323 0.07916 L 0.37361 0.15439 L 0.40538 0.07916 L 0.43732 0.15439 L 0.46736 0.07916 L 0.50017 0.15439 " pathEditMode="relative" rAng="0" ptsTypes="FFFFFFFFFFFFFFFFF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-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0.16504 C 0.05903 0.11643 0.33385 0.07453 0.70278 0.07152 C 1.05521 0.06805 1.38524 0.10115 1.40694 0.14791 C 1.43507 0.19097 1.20347 0.23125 0.87274 0.23402 C 0.57083 0.23611 0.28403 0.21018 0.26233 0.16898 C 0.24028 0.13263 0.43316 0.09837 0.71337 0.09444 C 0.9724 0.09282 1.2151 0.1155 1.23108 0.14884 C 1.2474 0.17962 1.09375 0.20925 0.86233 0.21018 C 0.65295 0.21296 0.45521 0.19583 0.43802 0.16782 C 0.4276 0.14305 0.54323 0.11944 0.725 0.11828 C 0.88437 0.11643 1.04392 0.12986 1.05521 0.15092 C 1.06597 0.16898 0.98368 0.18611 0.85104 0.18726 C 0.74097 0.18888 0.62535 0.18055 0.61962 0.1662 C 0.60903 0.15486 0.65295 0.14236 0.73524 0.14143 C 0.80208 0.14143 0.86806 0.14421 0.87847 0.15208 C 0.88437 0.15648 0.87274 0.16226 0.84045 0.16412 C 0.82413 0.16504 0.8125 0.16504 0.79653 0.16412 " pathEditMode="relative" rAng="0" ptsTypes="fffffffffffffffff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80" y="-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20" grpId="0"/>
      <p:bldP spid="3" grpId="0"/>
      <p:bldP spid="22" grpId="0"/>
      <p:bldP spid="4" grpId="0"/>
      <p:bldP spid="4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93</Words>
  <Application>Microsoft Office PowerPoint</Application>
  <PresentationFormat>画面に合わせる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PowerPoint プレゼンテーション</vt:lpstr>
      <vt:lpstr>１aは、たてよこ何mの正方形の面積の広さだったかいつもわからなくなるんだよね。広さの神様どうか教えてください。</vt:lpstr>
      <vt:lpstr>PowerPoint プレゼンテーション</vt:lpstr>
      <vt:lpstr>１aｍ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１aは、たてよこ</dc:title>
  <dc:creator>福浦</dc:creator>
  <cp:lastModifiedBy>FJ-USER</cp:lastModifiedBy>
  <cp:revision>49</cp:revision>
  <dcterms:created xsi:type="dcterms:W3CDTF">2012-10-12T01:17:11Z</dcterms:created>
  <dcterms:modified xsi:type="dcterms:W3CDTF">2012-10-18T03:22:42Z</dcterms:modified>
</cp:coreProperties>
</file>